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23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255194"/>
            <a:ext cx="9144000" cy="602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24638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05" y="3843522"/>
            <a:ext cx="5358395" cy="30144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97459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53234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75DF-8AA9-484A-851C-264BA1B24435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1A3A-36C4-A043-8B53-1A27879041BE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 userDrawn="1"/>
        </p:nvSpPr>
        <p:spPr>
          <a:xfrm>
            <a:off x="0" y="1246381"/>
            <a:ext cx="9144000" cy="93187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8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75DF-8AA9-484A-851C-264BA1B24435}" type="datetimeFigureOut">
              <a:rPr lang="es-ES" smtClean="0"/>
              <a:t>11/05/2016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1A3A-36C4-A043-8B53-1A27879041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00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1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11, 2016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733424"/>
            <a:ext cx="8229600" cy="971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847850"/>
            <a:ext cx="8229600" cy="427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11, 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Paper title</a:t>
            </a:r>
            <a:endParaRPr lang="en-US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br>
              <a:rPr lang="en-US" dirty="0" smtClean="0"/>
            </a:br>
            <a:r>
              <a:rPr lang="en-US" sz="2400" i="1" dirty="0" smtClean="0"/>
              <a:t>Affiliations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Heading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Content 1</a:t>
            </a:r>
            <a:endParaRPr lang="es-ES" dirty="0" smtClean="0"/>
          </a:p>
          <a:p>
            <a:pPr lvl="1"/>
            <a:r>
              <a:rPr lang="es-ES" dirty="0" smtClean="0"/>
              <a:t>Content 2</a:t>
            </a:r>
            <a:endParaRPr lang="es-ES" dirty="0" smtClean="0"/>
          </a:p>
          <a:p>
            <a:pPr lvl="2"/>
            <a:r>
              <a:rPr lang="es-ES" dirty="0" smtClean="0"/>
              <a:t>Content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06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10</Words>
  <Application>Microsoft Office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Paper title</vt:lpstr>
      <vt:lpstr>Heading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emejota</dc:creator>
  <cp:lastModifiedBy>jd</cp:lastModifiedBy>
  <cp:revision>14</cp:revision>
  <dcterms:created xsi:type="dcterms:W3CDTF">2016-05-03T09:50:40Z</dcterms:created>
  <dcterms:modified xsi:type="dcterms:W3CDTF">2016-05-11T20:01:00Z</dcterms:modified>
</cp:coreProperties>
</file>