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8ECE"/>
    <a:srgbClr val="B590CC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1513" y="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 userDrawn="1"/>
        </p:nvSpPr>
        <p:spPr>
          <a:xfrm>
            <a:off x="0" y="6255194"/>
            <a:ext cx="9144000" cy="6028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897459"/>
            <a:ext cx="7772400" cy="1470025"/>
          </a:xfrm>
          <a:noFill/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653234"/>
            <a:ext cx="64008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75DF-8AA9-484A-851C-264BA1B24435}" type="datetimeFigureOut">
              <a:rPr lang="es-ES" smtClean="0"/>
              <a:t>17/05/2019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F1A3A-36C4-A043-8B53-1A27879041BE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Rectángulo"/>
          <p:cNvSpPr/>
          <p:nvPr userDrawn="1"/>
        </p:nvSpPr>
        <p:spPr>
          <a:xfrm>
            <a:off x="0" y="1246381"/>
            <a:ext cx="9144000" cy="93187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72999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67054" y="4650377"/>
            <a:ext cx="4476946" cy="219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138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May 17, 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8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May 17, 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4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May 17, 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19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75DF-8AA9-484A-851C-264BA1B24435}" type="datetimeFigureOut">
              <a:rPr lang="es-ES" smtClean="0"/>
              <a:t>17/05/2019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F1A3A-36C4-A043-8B53-1A27879041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1007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May 17, 2019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27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May 17, 2019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11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May 17, 2019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97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May 17, 2019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0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May 17, 2019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979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May 17, 2019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90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956663" y="4990536"/>
            <a:ext cx="3187336" cy="1562663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733424"/>
            <a:ext cx="8229600" cy="971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847850"/>
            <a:ext cx="8229600" cy="4278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May 17, 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-5864"/>
            <a:ext cx="9144000" cy="761526"/>
          </a:xfrm>
          <a:prstGeom prst="rect">
            <a:avLst/>
          </a:prstGeom>
        </p:spPr>
      </p:pic>
      <p:cxnSp>
        <p:nvCxnSpPr>
          <p:cNvPr id="11" name="Conector recto 10"/>
          <p:cNvCxnSpPr/>
          <p:nvPr userDrawn="1"/>
        </p:nvCxnSpPr>
        <p:spPr>
          <a:xfrm>
            <a:off x="0" y="6553199"/>
            <a:ext cx="9144000" cy="1"/>
          </a:xfrm>
          <a:prstGeom prst="line">
            <a:avLst/>
          </a:prstGeom>
          <a:ln>
            <a:solidFill>
              <a:srgbClr val="A88EC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4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Paper title</a:t>
            </a:r>
            <a:endParaRPr lang="en-US" dirty="0"/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Authors</a:t>
            </a:r>
            <a:br>
              <a:rPr lang="en-US" dirty="0" smtClean="0"/>
            </a:br>
            <a:r>
              <a:rPr lang="en-US" sz="2400" i="1" dirty="0" smtClean="0"/>
              <a:t>Affiliations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86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Heading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Content 1</a:t>
            </a:r>
          </a:p>
          <a:p>
            <a:pPr lvl="1"/>
            <a:r>
              <a:rPr lang="es-ES" dirty="0" smtClean="0"/>
              <a:t>Content 2</a:t>
            </a:r>
          </a:p>
          <a:p>
            <a:pPr lvl="2"/>
            <a:r>
              <a:rPr lang="es-ES" dirty="0" smtClean="0"/>
              <a:t>Content 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4067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Violet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10</Words>
  <Application>Microsoft Office PowerPoint</Application>
  <PresentationFormat>Presentación en pantalla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Paper title</vt:lpstr>
      <vt:lpstr>Heading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emejota</dc:creator>
  <cp:lastModifiedBy>Mª Desamparados Blázquez Soriano</cp:lastModifiedBy>
  <cp:revision>33</cp:revision>
  <dcterms:created xsi:type="dcterms:W3CDTF">2016-05-03T09:50:40Z</dcterms:created>
  <dcterms:modified xsi:type="dcterms:W3CDTF">2019-05-17T11:28:11Z</dcterms:modified>
</cp:coreProperties>
</file>