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29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886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92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5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38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24/04/2022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24/04/2022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294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24/04/2022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45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24/04/2022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67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24/04/2022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66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D27B-3D9B-42B0-80D0-8034C3C2F93F}" type="datetimeFigureOut">
              <a:rPr lang="it-IT" smtClean="0"/>
              <a:t>24/04/2022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78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7D27B-3D9B-42B0-80D0-8034C3C2F93F}" type="datetimeFigureOut">
              <a:rPr lang="it-IT" smtClean="0"/>
              <a:t>24/04/2022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84E76-3C98-408E-B0E4-6A12DC1D0B7D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34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721659" y="1973875"/>
            <a:ext cx="7772400" cy="10606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Paper title</a:t>
            </a:r>
            <a:endParaRPr lang="es-ES" sz="3600" b="1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407459" y="349236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Authors</a:t>
            </a:r>
            <a:br>
              <a:rPr lang="en-US" dirty="0"/>
            </a:br>
            <a:r>
              <a:rPr lang="en-US" i="1" dirty="0"/>
              <a:t>Affiliations</a:t>
            </a:r>
          </a:p>
        </p:txBody>
      </p:sp>
    </p:spTree>
    <p:extLst>
      <p:ext uri="{BB962C8B-B14F-4D97-AF65-F5344CB8AC3E}">
        <p14:creationId xmlns:p14="http://schemas.microsoft.com/office/powerpoint/2010/main" val="198965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03412" y="1074925"/>
            <a:ext cx="8229600" cy="927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/>
              <a:t>Heading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03412" y="2156012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Content 1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s-ES" dirty="0"/>
              <a:t>Content 2</a:t>
            </a:r>
          </a:p>
          <a:p>
            <a:pPr lvl="2" algn="l"/>
            <a:r>
              <a:rPr lang="es-ES" dirty="0"/>
              <a:t>Content 3</a:t>
            </a:r>
          </a:p>
        </p:txBody>
      </p:sp>
    </p:spTree>
    <p:extLst>
      <p:ext uri="{BB962C8B-B14F-4D97-AF65-F5344CB8AC3E}">
        <p14:creationId xmlns:p14="http://schemas.microsoft.com/office/powerpoint/2010/main" val="194742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12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gaia leandri</dc:creator>
  <cp:lastModifiedBy>Josep Doménech i De Soria</cp:lastModifiedBy>
  <cp:revision>6</cp:revision>
  <dcterms:created xsi:type="dcterms:W3CDTF">2019-11-28T09:57:48Z</dcterms:created>
  <dcterms:modified xsi:type="dcterms:W3CDTF">2022-04-24T16:13:04Z</dcterms:modified>
</cp:coreProperties>
</file>