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 userDrawn="1"/>
        </p:nvPicPr>
        <p:blipFill rotWithShape="1">
          <a:blip r:embed="rId2"/>
          <a:srcRect r="170"/>
          <a:stretch/>
        </p:blipFill>
        <p:spPr>
          <a:xfrm>
            <a:off x="4364995" y="3938075"/>
            <a:ext cx="4779006" cy="291992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97459"/>
            <a:ext cx="7772400" cy="1470025"/>
          </a:xfrm>
          <a:noFill/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653234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75DF-8AA9-484A-851C-264BA1B24435}" type="datetimeFigureOut">
              <a:rPr lang="es-ES" smtClean="0"/>
              <a:t>23/05/2017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1A3A-36C4-A043-8B53-1A27879041BE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Rectángulo"/>
          <p:cNvSpPr/>
          <p:nvPr userDrawn="1"/>
        </p:nvSpPr>
        <p:spPr>
          <a:xfrm>
            <a:off x="0" y="1246381"/>
            <a:ext cx="9144000" cy="9318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3"/>
          <a:srcRect l="137" t="1309" r="237"/>
          <a:stretch/>
        </p:blipFill>
        <p:spPr>
          <a:xfrm>
            <a:off x="1" y="4334"/>
            <a:ext cx="9144000" cy="126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38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May 23, 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8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May 23, 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4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/>
          <a:srcRect r="170"/>
          <a:stretch/>
        </p:blipFill>
        <p:spPr>
          <a:xfrm>
            <a:off x="6159179" y="4729504"/>
            <a:ext cx="2984821" cy="182369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May 23, 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0" y="6553200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219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75DF-8AA9-484A-851C-264BA1B24435}" type="datetimeFigureOut">
              <a:rPr lang="es-ES" smtClean="0"/>
              <a:t>23/05/2017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1A3A-36C4-A043-8B53-1A27879041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007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May 23, 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27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May 23, 2017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1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May 23, 2017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7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May 23, 2017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0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May 23, 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79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May 23, 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9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733424"/>
            <a:ext cx="8229600" cy="971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847850"/>
            <a:ext cx="8229600" cy="4278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May 23, 2017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13"/>
          <a:srcRect t="1082" b="2921"/>
          <a:stretch/>
        </p:blipFill>
        <p:spPr>
          <a:xfrm>
            <a:off x="0" y="0"/>
            <a:ext cx="9143999" cy="7239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354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Paper title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Authors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400" i="1" dirty="0" smtClean="0">
                <a:solidFill>
                  <a:schemeClr val="tx2"/>
                </a:solidFill>
              </a:rPr>
              <a:t>Affiliations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8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Heading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Content 1</a:t>
            </a:r>
          </a:p>
          <a:p>
            <a:pPr lvl="1"/>
            <a:r>
              <a:rPr lang="es-ES" dirty="0" smtClean="0"/>
              <a:t>Content 2</a:t>
            </a:r>
          </a:p>
          <a:p>
            <a:pPr lvl="2"/>
            <a:r>
              <a:rPr lang="es-ES" dirty="0" smtClean="0"/>
              <a:t>Content 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067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6">
      <a:dk1>
        <a:sysClr val="windowText" lastClr="000000"/>
      </a:dk1>
      <a:lt1>
        <a:sysClr val="window" lastClr="FFFFFF"/>
      </a:lt1>
      <a:dk2>
        <a:srgbClr val="45AFA0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10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Paper title</vt:lpstr>
      <vt:lpstr>Heading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emejota</dc:creator>
  <cp:lastModifiedBy>MDB</cp:lastModifiedBy>
  <cp:revision>25</cp:revision>
  <dcterms:created xsi:type="dcterms:W3CDTF">2016-05-03T09:50:40Z</dcterms:created>
  <dcterms:modified xsi:type="dcterms:W3CDTF">2017-05-23T14:24:43Z</dcterms:modified>
</cp:coreProperties>
</file>