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23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14 Imagen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624" y="4297765"/>
            <a:ext cx="4222377" cy="256023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897459"/>
            <a:ext cx="7772400" cy="1470025"/>
          </a:xfrm>
          <a:noFill/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653234"/>
            <a:ext cx="6400800" cy="1752600"/>
          </a:xfrm>
          <a:noFill/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 smtClean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75DF-8AA9-484A-851C-264BA1B24435}" type="datetimeFigureOut">
              <a:rPr lang="es-ES" smtClean="0"/>
              <a:t>06/03/2018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F1A3A-36C4-A043-8B53-1A27879041BE}" type="slidenum">
              <a:rPr lang="es-ES" smtClean="0"/>
              <a:t>‹Nº›</a:t>
            </a:fld>
            <a:endParaRPr lang="es-ES"/>
          </a:p>
        </p:txBody>
      </p:sp>
      <p:pic>
        <p:nvPicPr>
          <p:cNvPr id="16" name="15 Imagen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1264568"/>
          </a:xfrm>
          <a:prstGeom prst="rect">
            <a:avLst/>
          </a:prstGeom>
          <a:effectLst>
            <a:outerShdw blurRad="50800" dist="38100" dir="5400000" algn="ctr" rotWithShape="0">
              <a:schemeClr val="tx1">
                <a:alpha val="4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517138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March 6, 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689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March 6, 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4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9179" y="4743356"/>
            <a:ext cx="2984821" cy="180984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March 6, 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8" name="Conector recto 7"/>
          <p:cNvCxnSpPr/>
          <p:nvPr userDrawn="1"/>
        </p:nvCxnSpPr>
        <p:spPr>
          <a:xfrm>
            <a:off x="0" y="6553200"/>
            <a:ext cx="914400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3219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75DF-8AA9-484A-851C-264BA1B24435}" type="datetimeFigureOut">
              <a:rPr lang="es-ES" smtClean="0"/>
              <a:t>06/03/2018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F1A3A-36C4-A043-8B53-1A27879041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1007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March 6, 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27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March 6, 2018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711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March 6, 2018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97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March 6, 2018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902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March 6, 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9797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March 6, 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390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733424"/>
            <a:ext cx="8229600" cy="9715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847850"/>
            <a:ext cx="8229600" cy="4278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March 6, 2018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8" name="7 Imagen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51988"/>
          </a:xfrm>
          <a:prstGeom prst="rect">
            <a:avLst/>
          </a:prstGeom>
          <a:effectLst>
            <a:outerShdw blurRad="50800" dist="38100" dir="5400000" algn="ctr" rotWithShape="0">
              <a:schemeClr val="tx1">
                <a:alpha val="4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1354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Paper title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6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Authors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sz="2400" i="1" dirty="0" smtClean="0">
                <a:solidFill>
                  <a:schemeClr val="tx2"/>
                </a:solidFill>
              </a:rPr>
              <a:t>Affiliations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86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Heading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Content 1</a:t>
            </a:r>
          </a:p>
          <a:p>
            <a:pPr lvl="1"/>
            <a:r>
              <a:rPr lang="es-ES" dirty="0" smtClean="0"/>
              <a:t>Content 2</a:t>
            </a:r>
          </a:p>
          <a:p>
            <a:pPr lvl="2"/>
            <a:r>
              <a:rPr lang="es-ES" dirty="0" smtClean="0"/>
              <a:t>Content 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4067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</TotalTime>
  <Words>10</Words>
  <Application>Microsoft Office PowerPoint</Application>
  <PresentationFormat>Presentación en pantalla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Paper title</vt:lpstr>
      <vt:lpstr>Heading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emejota</dc:creator>
  <cp:lastModifiedBy>jd</cp:lastModifiedBy>
  <cp:revision>32</cp:revision>
  <dcterms:created xsi:type="dcterms:W3CDTF">2016-05-03T09:50:40Z</dcterms:created>
  <dcterms:modified xsi:type="dcterms:W3CDTF">2018-03-06T15:35:32Z</dcterms:modified>
</cp:coreProperties>
</file>