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6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758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27199"/>
            <a:ext cx="9144000" cy="2151063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703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D666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41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6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90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74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75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8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8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61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23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71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2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16000"/>
            <a:ext cx="10515600" cy="1168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73300"/>
            <a:ext cx="10515600" cy="3903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E0501CF-7505-4F86-893A-019F3BBB922C}" type="datetimeFigureOut">
              <a:rPr lang="en-GB" smtClean="0"/>
              <a:pPr/>
              <a:t>02/04/2024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DB4422-1BD0-49AA-A557-07A49831017A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48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754F97-F3E9-414E-9313-33D505BA11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20E526-B6D9-426E-8E94-95DDF899F3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669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9790B-5D73-4078-96A5-6A24FC67A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588996-3749-47FB-B073-7FE32CC61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812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Gaia Leandri</dc:creator>
  <cp:lastModifiedBy>Josep Domenech De Soria</cp:lastModifiedBy>
  <cp:revision>9</cp:revision>
  <dcterms:created xsi:type="dcterms:W3CDTF">2023-03-19T09:55:50Z</dcterms:created>
  <dcterms:modified xsi:type="dcterms:W3CDTF">2024-04-03T08:33:07Z</dcterms:modified>
</cp:coreProperties>
</file>