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21383625" cy="30275213"/>
  <p:notesSz cx="29819600" cy="423418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4A16"/>
    <a:srgbClr val="FAEDE6"/>
    <a:srgbClr val="EEB494"/>
    <a:srgbClr val="DE7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 showGuides="1">
      <p:cViewPr>
        <p:scale>
          <a:sx n="33" d="100"/>
          <a:sy n="33" d="100"/>
        </p:scale>
        <p:origin x="450" y="2010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815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3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911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129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401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79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48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272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02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762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01CF-7505-4F86-893A-019F3BBB922C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4422-1BD0-49AA-A557-07A49831017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16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501CF-7505-4F86-893A-019F3BBB922C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B4422-1BD0-49AA-A557-07A49831017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532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B8EE38B8-1787-482A-A2A7-0C3E43F9416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91"/>
          <a:stretch/>
        </p:blipFill>
        <p:spPr>
          <a:xfrm>
            <a:off x="-5" y="24560301"/>
            <a:ext cx="21383625" cy="5714912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EE5C01A-29AE-4139-AF8B-8D2FE92565A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769"/>
          <a:stretch/>
        </p:blipFill>
        <p:spPr>
          <a:xfrm>
            <a:off x="0" y="-3610"/>
            <a:ext cx="21383625" cy="3035068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7E817236-DF60-4D0E-BDAD-8412DC91DFD5}"/>
              </a:ext>
            </a:extLst>
          </p:cNvPr>
          <p:cNvSpPr txBox="1"/>
          <p:nvPr/>
        </p:nvSpPr>
        <p:spPr>
          <a:xfrm>
            <a:off x="8673375" y="3159204"/>
            <a:ext cx="403687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/>
              <a:t>Poster title</a:t>
            </a:r>
            <a:endParaRPr lang="es-ES" sz="6600" b="1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A173C9D-F0A9-4E87-9126-A9F41DD75982}"/>
              </a:ext>
            </a:extLst>
          </p:cNvPr>
          <p:cNvSpPr txBox="1"/>
          <p:nvPr/>
        </p:nvSpPr>
        <p:spPr>
          <a:xfrm>
            <a:off x="3423146" y="4267200"/>
            <a:ext cx="1453732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Author names</a:t>
            </a:r>
            <a:br>
              <a:rPr lang="en-US" sz="4800" dirty="0"/>
            </a:br>
            <a:r>
              <a:rPr lang="en-US" sz="2800" i="1" dirty="0"/>
              <a:t>Affiliations</a:t>
            </a:r>
            <a:endParaRPr lang="es-ES" sz="4800" i="1" dirty="0"/>
          </a:p>
        </p:txBody>
      </p:sp>
    </p:spTree>
    <p:extLst>
      <p:ext uri="{BB962C8B-B14F-4D97-AF65-F5344CB8AC3E}">
        <p14:creationId xmlns:p14="http://schemas.microsoft.com/office/powerpoint/2010/main" val="4223886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6A8442A492FB49A54599DB0819E38F" ma:contentTypeVersion="10" ma:contentTypeDescription="Create a new document." ma:contentTypeScope="" ma:versionID="1b9a8ad49956d717480a5f0d67aeb260">
  <xsd:schema xmlns:xsd="http://www.w3.org/2001/XMLSchema" xmlns:xs="http://www.w3.org/2001/XMLSchema" xmlns:p="http://schemas.microsoft.com/office/2006/metadata/properties" xmlns:ns2="fb2726aa-be81-4941-9a75-b15f0ead1f9e" xmlns:ns3="6435d0ab-5fef-438a-8579-04223b6c8dda" targetNamespace="http://schemas.microsoft.com/office/2006/metadata/properties" ma:root="true" ma:fieldsID="9da1bc1d4a468a18bbca6d3a905b004b" ns2:_="" ns3:_="">
    <xsd:import namespace="fb2726aa-be81-4941-9a75-b15f0ead1f9e"/>
    <xsd:import namespace="6435d0ab-5fef-438a-8579-04223b6c8dd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lcf76f155ced4ddcb4097134ff3c332f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2726aa-be81-4941-9a75-b15f0ead1f9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35d0ab-5fef-438a-8579-04223b6c8dda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02575e52-3e5f-4a4c-9122-9f0195bc6a0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435d0ab-5fef-438a-8579-04223b6c8dd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E073D6C-25A9-43CE-9F08-ECD4F3768A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2726aa-be81-4941-9a75-b15f0ead1f9e"/>
    <ds:schemaRef ds:uri="6435d0ab-5fef-438a-8579-04223b6c8d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092F05-F598-4747-9E41-386DD35F0D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E63016-AB80-4B8C-9674-3A267810BF68}">
  <ds:schemaRefs>
    <ds:schemaRef ds:uri="6435d0ab-5fef-438a-8579-04223b6c8dda"/>
    <ds:schemaRef ds:uri="http://purl.org/dc/dcmitype/"/>
    <ds:schemaRef ds:uri="http://purl.org/dc/terms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fb2726aa-be81-4941-9a75-b15f0ead1f9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1652</TotalTime>
  <Words>6</Words>
  <Application>Microsoft Office PowerPoint</Application>
  <PresentationFormat>Personalizado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Gaia Leandri</dc:creator>
  <cp:lastModifiedBy>Josep Domenech De Soria</cp:lastModifiedBy>
  <cp:revision>20</cp:revision>
  <cp:lastPrinted>2023-06-10T12:21:55Z</cp:lastPrinted>
  <dcterms:created xsi:type="dcterms:W3CDTF">2023-03-19T09:55:50Z</dcterms:created>
  <dcterms:modified xsi:type="dcterms:W3CDTF">2025-03-31T18:28:38Z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0x010100506A8442A492FB49A54599DB0819E38F</vt:lpwstr>
  </property>
</Properties>
</file>