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6000"/>
    <a:srgbClr val="1D6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6993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67" y="47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727199"/>
            <a:ext cx="9144000" cy="2151063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703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D660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501CF-7505-4F86-893A-019F3BBB922C}" type="datetimeFigureOut">
              <a:rPr lang="en-GB" smtClean="0"/>
              <a:t>30/03/2025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4422-1BD0-49AA-A557-07A4983101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8415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501CF-7505-4F86-893A-019F3BBB922C}" type="datetimeFigureOut">
              <a:rPr lang="en-GB" smtClean="0"/>
              <a:t>30/03/2025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4422-1BD0-49AA-A557-07A4983101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6366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501CF-7505-4F86-893A-019F3BBB922C}" type="datetimeFigureOut">
              <a:rPr lang="en-GB" smtClean="0"/>
              <a:t>30/03/2025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4422-1BD0-49AA-A557-07A4983101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3907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501CF-7505-4F86-893A-019F3BBB922C}" type="datetimeFigureOut">
              <a:rPr lang="en-GB" smtClean="0"/>
              <a:t>30/03/2025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4422-1BD0-49AA-A557-07A4983101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2746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501CF-7505-4F86-893A-019F3BBB922C}" type="datetimeFigureOut">
              <a:rPr lang="en-GB" smtClean="0"/>
              <a:t>30/03/2025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4422-1BD0-49AA-A557-07A4983101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750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501CF-7505-4F86-893A-019F3BBB922C}" type="datetimeFigureOut">
              <a:rPr lang="en-GB" smtClean="0"/>
              <a:t>30/03/2025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4422-1BD0-49AA-A557-07A4983101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1983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501CF-7505-4F86-893A-019F3BBB922C}" type="datetimeFigureOut">
              <a:rPr lang="en-GB" smtClean="0"/>
              <a:t>30/03/2025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4422-1BD0-49AA-A557-07A4983101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887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501CF-7505-4F86-893A-019F3BBB922C}" type="datetimeFigureOut">
              <a:rPr lang="en-GB" smtClean="0"/>
              <a:t>30/03/2025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4422-1BD0-49AA-A557-07A4983101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7613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501CF-7505-4F86-893A-019F3BBB922C}" type="datetimeFigureOut">
              <a:rPr lang="en-GB" smtClean="0"/>
              <a:t>30/03/2025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4422-1BD0-49AA-A557-07A4983101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1233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501CF-7505-4F86-893A-019F3BBB922C}" type="datetimeFigureOut">
              <a:rPr lang="en-GB" smtClean="0"/>
              <a:t>30/03/2025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4422-1BD0-49AA-A557-07A4983101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6710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501CF-7505-4F86-893A-019F3BBB922C}" type="datetimeFigureOut">
              <a:rPr lang="en-GB" smtClean="0"/>
              <a:t>30/03/2025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4422-1BD0-49AA-A557-07A4983101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6221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016000"/>
            <a:ext cx="10515600" cy="1168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273300"/>
            <a:ext cx="10515600" cy="39036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9E0501CF-7505-4F86-893A-019F3BBB922C}" type="datetimeFigureOut">
              <a:rPr lang="en-GB" smtClean="0"/>
              <a:pPr/>
              <a:t>30/03/2025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8DB4422-1BD0-49AA-A557-07A49831017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9486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754F97-F3E9-414E-9313-33D505BA11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A20E526-B6D9-426E-8E94-95DDF899F3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26691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C9790B-5D73-4078-96A5-6A24FC67A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D588996-3749-47FB-B073-7FE32CC618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9812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1054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Gaia Leandri</dc:creator>
  <cp:lastModifiedBy>Josep Domenech De Soria</cp:lastModifiedBy>
  <cp:revision>10</cp:revision>
  <dcterms:created xsi:type="dcterms:W3CDTF">2023-03-19T09:55:50Z</dcterms:created>
  <dcterms:modified xsi:type="dcterms:W3CDTF">2025-03-30T06:50:38Z</dcterms:modified>
</cp:coreProperties>
</file>